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54" y="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1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3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6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6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72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8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5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7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5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21B7-9917-074C-9C5B-A3815A0BD155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121B7-9917-074C-9C5B-A3815A0BD155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4509A-FBFC-6B41-820E-E4879FE1E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741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balance between</a:t>
            </a:r>
            <a:br>
              <a:rPr lang="en-US" dirty="0" smtClean="0"/>
            </a:br>
            <a:r>
              <a:rPr lang="en-US" dirty="0" smtClean="0"/>
              <a:t> markets and intervention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IB Econ Chapter </a:t>
            </a:r>
            <a:r>
              <a:rPr lang="en-US" dirty="0" smtClean="0"/>
              <a:t>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26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51" y="176825"/>
            <a:ext cx="6086789" cy="66811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Market-led versus interventionist growth strategies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dirty="0" smtClean="0"/>
              <a:t>Market led strategies are policies that minimize the role of government and maximize the role of supply and demand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Examples of this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Export-led growth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Growth through FDI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Privatisation of national industries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Deregulation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IMF policies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You may see these written as free market policies, new classical policies or neo-liberal policies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Interventionist strategies involve an active role by government and manipulation of the markets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Import substitution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Protectionist trade policies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Exchange rate intervention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Nationalisation of industries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More regulation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Government involvement in export markets to promote industries and their products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797" y="951547"/>
            <a:ext cx="2143125" cy="2143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820" y="3611880"/>
            <a:ext cx="2773680" cy="208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51" y="176825"/>
            <a:ext cx="6086789" cy="66811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Market-led versus interventionist growth strategies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dirty="0" smtClean="0"/>
              <a:t>Over the years there have been various trends but the main emphasis has been government planning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This has led to problems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Public sectors growing too large with the growth of corruption </a:t>
            </a:r>
            <a:r>
              <a:rPr lang="en-US" dirty="0" smtClean="0"/>
              <a:t>and inefficiency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Inefficient national industries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Excessive government spending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Increases in money supply leading to inflation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Many large infrastructure projects saw little success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6830" y="2228850"/>
            <a:ext cx="2865360" cy="192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4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51" y="176825"/>
            <a:ext cx="5572439" cy="66811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Market-led versus interventionist growth strategies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dirty="0" smtClean="0"/>
              <a:t>Since the 1980s the free market has taken a bigger role but also lead to problems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Not enough infrastructure created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Developed countries promote free trade but use protectionism themselves 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Short run costs of unemployment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Rise in prices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Fall in provision of public services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This affects the poor more than anyone else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Free market strategies tend to focus on urban areas creating inequality between urban and rural areas</a:t>
            </a:r>
          </a:p>
          <a:p>
            <a:pPr lvl="2">
              <a:buFont typeface="Wingdings" charset="2"/>
              <a:buChar char="Ø"/>
            </a:pPr>
            <a:r>
              <a:rPr lang="en-US" dirty="0" smtClean="0"/>
              <a:t>Slums develop on the edge of many major cities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A lack of political stability does not attract FDI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A combination of the two is required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160" y="2189113"/>
            <a:ext cx="3276840" cy="196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9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51" y="176825"/>
            <a:ext cx="5572439" cy="66811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What is needed for growth and development?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dirty="0" smtClean="0"/>
              <a:t>This is what economists believe is required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Trade Justice – developing countries and developed countries not hampered by protectionist policies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Debt relief – release funds to invest in physical and human capital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Free working of domestic markets when they have achieved a competitive size and have sufficient support in terms of infrastructure, quality of </a:t>
            </a:r>
            <a:r>
              <a:rPr lang="en-US" dirty="0" err="1" smtClean="0"/>
              <a:t>labour</a:t>
            </a:r>
            <a:r>
              <a:rPr lang="en-US" dirty="0" smtClean="0"/>
              <a:t> force, technological/managerial expertise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Political stability and good governance (reduce corruption)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Effective targeted aid that leads to pro-poor growth</a:t>
            </a:r>
          </a:p>
          <a:p>
            <a:pPr lvl="1">
              <a:buFont typeface="Wingdings" charset="2"/>
              <a:buChar char="Ø"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852" y="441526"/>
            <a:ext cx="2090058" cy="1371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788" y="1877461"/>
            <a:ext cx="2103122" cy="25237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9290" y="4529878"/>
            <a:ext cx="3246118" cy="175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40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339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The balance between  markets and intervention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Aid, debt and economic development</dc:title>
  <dc:creator>Julia</dc:creator>
  <cp:lastModifiedBy>Julia Peters</cp:lastModifiedBy>
  <cp:revision>20</cp:revision>
  <dcterms:created xsi:type="dcterms:W3CDTF">2013-11-30T11:13:49Z</dcterms:created>
  <dcterms:modified xsi:type="dcterms:W3CDTF">2015-11-18T09:51:51Z</dcterms:modified>
</cp:coreProperties>
</file>